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04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7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62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7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35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70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26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08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8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2D97-7409-4031-AA4A-AF3D186B05F1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21AE-B04E-44BA-9187-E52D49F2C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1568" b="17928"/>
          <a:stretch/>
        </p:blipFill>
        <p:spPr>
          <a:xfrm rot="16200000">
            <a:off x="2652848" y="-2151141"/>
            <a:ext cx="6300597" cy="109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13604" b="19330"/>
          <a:stretch/>
        </p:blipFill>
        <p:spPr>
          <a:xfrm rot="16200000">
            <a:off x="3078347" y="-1889327"/>
            <a:ext cx="5829607" cy="10437099"/>
          </a:xfrm>
        </p:spPr>
      </p:pic>
    </p:spTree>
    <p:extLst>
      <p:ext uri="{BB962C8B-B14F-4D97-AF65-F5344CB8AC3E}">
        <p14:creationId xmlns:p14="http://schemas.microsoft.com/office/powerpoint/2010/main" val="36902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4141" b="19249"/>
          <a:stretch/>
        </p:blipFill>
        <p:spPr>
          <a:xfrm rot="16200000">
            <a:off x="2854461" y="-1929823"/>
            <a:ext cx="5852765" cy="10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4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14453" b="19467"/>
          <a:stretch/>
        </p:blipFill>
        <p:spPr>
          <a:xfrm rot="16200000">
            <a:off x="2957618" y="-1656450"/>
            <a:ext cx="5888160" cy="10436400"/>
          </a:xfrm>
        </p:spPr>
      </p:pic>
    </p:spTree>
    <p:extLst>
      <p:ext uri="{BB962C8B-B14F-4D97-AF65-F5344CB8AC3E}">
        <p14:creationId xmlns:p14="http://schemas.microsoft.com/office/powerpoint/2010/main" val="238680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Wimmer</dc:creator>
  <cp:lastModifiedBy>Nadine Wimmer</cp:lastModifiedBy>
  <cp:revision>1</cp:revision>
  <dcterms:created xsi:type="dcterms:W3CDTF">2015-11-24T08:01:41Z</dcterms:created>
  <dcterms:modified xsi:type="dcterms:W3CDTF">2015-11-24T08:01:57Z</dcterms:modified>
</cp:coreProperties>
</file>